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08D396E87A89440A8CA3D92FFDE2DB3" ma:contentTypeVersion="11" ma:contentTypeDescription="Create a new document." ma:contentTypeScope="" ma:versionID="6b5d0cc6809d48b44b5fcc096e854830">
  <xsd:schema xmlns:xsd="http://www.w3.org/2001/XMLSchema" xmlns:xs="http://www.w3.org/2001/XMLSchema" xmlns:p="http://schemas.microsoft.com/office/2006/metadata/properties" xmlns:ns2="17ad19f3-b881-4b5d-ad4c-fc65254deff9" xmlns:ns3="13e3823c-cbf4-440e-aaed-8ad8de034fff" targetNamespace="http://schemas.microsoft.com/office/2006/metadata/properties" ma:root="true" ma:fieldsID="7d419cc0e96d8dd90fb3b771bc72335b" ns2:_="" ns3:_="">
    <xsd:import namespace="17ad19f3-b881-4b5d-ad4c-fc65254deff9"/>
    <xsd:import namespace="13e3823c-cbf4-440e-aaed-8ad8de034ff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7ad19f3-b881-4b5d-ad4c-fc65254def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3e3823c-cbf4-440e-aaed-8ad8de034ff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b1d1bad4-71c2-4dfc-9bdb-d73f9a5c4569}" ma:internalName="TaxCatchAll" ma:showField="CatchAllData" ma:web="13e3823c-cbf4-440e-aaed-8ad8de034ff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3e3823c-cbf4-440e-aaed-8ad8de034fff" xsi:nil="true"/>
    <lcf76f155ced4ddcb4097134ff3c332f xmlns="17ad19f3-b881-4b5d-ad4c-fc65254deff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E5CD5A1-65A5-4D1F-A142-11725C2C3A7C}"/>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0x010100C08D396E87A89440A8CA3D92FFDE2DB3</vt:lpwstr>
  </property>
  <property fmtid="{D5CDD505-2E9C-101B-9397-08002B2CF9AE}" pid="3" name="MediaServiceImageTags">
    <vt:lpwstr/>
  </property>
</Properties>
</file>